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C1738-0504-48E8-9E7A-64303C617395}" v="1" dt="2023-03-05T17:19:28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оропаев Михаил Владимирович" userId="ba9e06ef-25bd-4b36-be9d-692a7b646f16" providerId="ADAL" clId="{B04C1738-0504-48E8-9E7A-64303C617395}"/>
    <pc:docChg chg="custSel addSld modSld sldOrd">
      <pc:chgData name="Воропаев Михаил Владимирович" userId="ba9e06ef-25bd-4b36-be9d-692a7b646f16" providerId="ADAL" clId="{B04C1738-0504-48E8-9E7A-64303C617395}" dt="2023-03-05T18:27:18.648" v="426" actId="14100"/>
      <pc:docMkLst>
        <pc:docMk/>
      </pc:docMkLst>
      <pc:sldChg chg="modSp mod">
        <pc:chgData name="Воропаев Михаил Владимирович" userId="ba9e06ef-25bd-4b36-be9d-692a7b646f16" providerId="ADAL" clId="{B04C1738-0504-48E8-9E7A-64303C617395}" dt="2023-03-05T17:22:07.938" v="14" actId="20577"/>
        <pc:sldMkLst>
          <pc:docMk/>
          <pc:sldMk cId="37283747" sldId="256"/>
        </pc:sldMkLst>
        <pc:spChg chg="mod">
          <ac:chgData name="Воропаев Михаил Владимирович" userId="ba9e06ef-25bd-4b36-be9d-692a7b646f16" providerId="ADAL" clId="{B04C1738-0504-48E8-9E7A-64303C617395}" dt="2023-03-05T17:22:01.741" v="2" actId="255"/>
          <ac:spMkLst>
            <pc:docMk/>
            <pc:sldMk cId="37283747" sldId="256"/>
            <ac:spMk id="2" creationId="{503198BC-D659-7518-5195-0A12E9D4E979}"/>
          </ac:spMkLst>
        </pc:spChg>
        <pc:spChg chg="mod">
          <ac:chgData name="Воропаев Михаил Владимирович" userId="ba9e06ef-25bd-4b36-be9d-692a7b646f16" providerId="ADAL" clId="{B04C1738-0504-48E8-9E7A-64303C617395}" dt="2023-03-05T17:22:07.938" v="14" actId="20577"/>
          <ac:spMkLst>
            <pc:docMk/>
            <pc:sldMk cId="37283747" sldId="256"/>
            <ac:spMk id="3" creationId="{27A6548C-48A5-A343-888D-30534BFCB511}"/>
          </ac:spMkLst>
        </pc:spChg>
      </pc:sldChg>
      <pc:sldChg chg="addSp delSp modSp new mod ord">
        <pc:chgData name="Воропаев Михаил Владимирович" userId="ba9e06ef-25bd-4b36-be9d-692a7b646f16" providerId="ADAL" clId="{B04C1738-0504-48E8-9E7A-64303C617395}" dt="2023-03-05T17:40:47.554" v="163"/>
        <pc:sldMkLst>
          <pc:docMk/>
          <pc:sldMk cId="2261750341" sldId="257"/>
        </pc:sldMkLst>
        <pc:spChg chg="mod">
          <ac:chgData name="Воропаев Михаил Владимирович" userId="ba9e06ef-25bd-4b36-be9d-692a7b646f16" providerId="ADAL" clId="{B04C1738-0504-48E8-9E7A-64303C617395}" dt="2023-03-05T17:26:03.418" v="36" actId="20577"/>
          <ac:spMkLst>
            <pc:docMk/>
            <pc:sldMk cId="2261750341" sldId="257"/>
            <ac:spMk id="2" creationId="{59D3F4F3-8C5A-2239-BAD7-58AA8E0CDFA0}"/>
          </ac:spMkLst>
        </pc:spChg>
        <pc:spChg chg="mod">
          <ac:chgData name="Воропаев Михаил Владимирович" userId="ba9e06ef-25bd-4b36-be9d-692a7b646f16" providerId="ADAL" clId="{B04C1738-0504-48E8-9E7A-64303C617395}" dt="2023-03-05T17:25:54.115" v="17" actId="5793"/>
          <ac:spMkLst>
            <pc:docMk/>
            <pc:sldMk cId="2261750341" sldId="257"/>
            <ac:spMk id="3" creationId="{AC5FB8AF-A49A-C267-FF13-E112C22E1D1E}"/>
          </ac:spMkLst>
        </pc:spChg>
        <pc:spChg chg="del">
          <ac:chgData name="Воропаев Михаил Владимирович" userId="ba9e06ef-25bd-4b36-be9d-692a7b646f16" providerId="ADAL" clId="{B04C1738-0504-48E8-9E7A-64303C617395}" dt="2023-03-05T17:27:43.884" v="37" actId="22"/>
          <ac:spMkLst>
            <pc:docMk/>
            <pc:sldMk cId="2261750341" sldId="257"/>
            <ac:spMk id="4" creationId="{1A376BFD-2B55-FB0D-68D5-1A6EC9B7932B}"/>
          </ac:spMkLst>
        </pc:spChg>
        <pc:picChg chg="add mod ord">
          <ac:chgData name="Воропаев Михаил Владимирович" userId="ba9e06ef-25bd-4b36-be9d-692a7b646f16" providerId="ADAL" clId="{B04C1738-0504-48E8-9E7A-64303C617395}" dt="2023-03-05T17:27:49.618" v="39" actId="14100"/>
          <ac:picMkLst>
            <pc:docMk/>
            <pc:sldMk cId="2261750341" sldId="257"/>
            <ac:picMk id="6" creationId="{B7F669A2-CA11-CDA8-AF56-E25FC9E3C92F}"/>
          </ac:picMkLst>
        </pc:picChg>
      </pc:sldChg>
      <pc:sldChg chg="addSp delSp modSp new mod">
        <pc:chgData name="Воропаев Михаил Владимирович" userId="ba9e06ef-25bd-4b36-be9d-692a7b646f16" providerId="ADAL" clId="{B04C1738-0504-48E8-9E7A-64303C617395}" dt="2023-03-05T17:34:24.045" v="132" actId="255"/>
        <pc:sldMkLst>
          <pc:docMk/>
          <pc:sldMk cId="2458259893" sldId="258"/>
        </pc:sldMkLst>
        <pc:spChg chg="mod">
          <ac:chgData name="Воропаев Михаил Владимирович" userId="ba9e06ef-25bd-4b36-be9d-692a7b646f16" providerId="ADAL" clId="{B04C1738-0504-48E8-9E7A-64303C617395}" dt="2023-03-05T17:32:27.298" v="120" actId="20577"/>
          <ac:spMkLst>
            <pc:docMk/>
            <pc:sldMk cId="2458259893" sldId="258"/>
            <ac:spMk id="2" creationId="{E5619FEC-C717-8A2D-7BFF-43CD18B8CB99}"/>
          </ac:spMkLst>
        </pc:spChg>
        <pc:spChg chg="mod">
          <ac:chgData name="Воропаев Михаил Владимирович" userId="ba9e06ef-25bd-4b36-be9d-692a7b646f16" providerId="ADAL" clId="{B04C1738-0504-48E8-9E7A-64303C617395}" dt="2023-03-05T17:34:24.045" v="132" actId="255"/>
          <ac:spMkLst>
            <pc:docMk/>
            <pc:sldMk cId="2458259893" sldId="258"/>
            <ac:spMk id="3" creationId="{D9FDEA11-A7B9-8C78-D949-7A45DFB5ECF0}"/>
          </ac:spMkLst>
        </pc:spChg>
        <pc:spChg chg="del">
          <ac:chgData name="Воропаев Михаил Владимирович" userId="ba9e06ef-25bd-4b36-be9d-692a7b646f16" providerId="ADAL" clId="{B04C1738-0504-48E8-9E7A-64303C617395}" dt="2023-03-05T17:28:58.441" v="41" actId="22"/>
          <ac:spMkLst>
            <pc:docMk/>
            <pc:sldMk cId="2458259893" sldId="258"/>
            <ac:spMk id="4" creationId="{58BD56F4-B736-E923-7D7E-3F385C6DAC29}"/>
          </ac:spMkLst>
        </pc:spChg>
        <pc:spChg chg="add del mod">
          <ac:chgData name="Воропаев Михаил Владимирович" userId="ba9e06ef-25bd-4b36-be9d-692a7b646f16" providerId="ADAL" clId="{B04C1738-0504-48E8-9E7A-64303C617395}" dt="2023-03-05T17:33:11.289" v="122" actId="22"/>
          <ac:spMkLst>
            <pc:docMk/>
            <pc:sldMk cId="2458259893" sldId="258"/>
            <ac:spMk id="8" creationId="{8041B027-F708-79C0-335C-9B1C6C459EC8}"/>
          </ac:spMkLst>
        </pc:spChg>
        <pc:picChg chg="add del mod ord">
          <ac:chgData name="Воропаев Михаил Владимирович" userId="ba9e06ef-25bd-4b36-be9d-692a7b646f16" providerId="ADAL" clId="{B04C1738-0504-48E8-9E7A-64303C617395}" dt="2023-03-05T17:33:08.270" v="121" actId="478"/>
          <ac:picMkLst>
            <pc:docMk/>
            <pc:sldMk cId="2458259893" sldId="258"/>
            <ac:picMk id="6" creationId="{E310E766-0F79-6B55-A6C6-AAC3BBB3E625}"/>
          </ac:picMkLst>
        </pc:picChg>
        <pc:picChg chg="add mod ord">
          <ac:chgData name="Воропаев Михаил Владимирович" userId="ba9e06ef-25bd-4b36-be9d-692a7b646f16" providerId="ADAL" clId="{B04C1738-0504-48E8-9E7A-64303C617395}" dt="2023-03-05T17:33:17.433" v="124" actId="14100"/>
          <ac:picMkLst>
            <pc:docMk/>
            <pc:sldMk cId="2458259893" sldId="258"/>
            <ac:picMk id="10" creationId="{C98FBCD2-0B04-B25F-3773-60793FAA3800}"/>
          </ac:picMkLst>
        </pc:picChg>
      </pc:sldChg>
      <pc:sldChg chg="add">
        <pc:chgData name="Воропаев Михаил Владимирович" userId="ba9e06ef-25bd-4b36-be9d-692a7b646f16" providerId="ADAL" clId="{B04C1738-0504-48E8-9E7A-64303C617395}" dt="2023-03-05T17:32:03.106" v="67" actId="2890"/>
        <pc:sldMkLst>
          <pc:docMk/>
          <pc:sldMk cId="733980203" sldId="259"/>
        </pc:sldMkLst>
      </pc:sldChg>
      <pc:sldChg chg="addSp delSp modSp new mod ord">
        <pc:chgData name="Воропаев Михаил Владимирович" userId="ba9e06ef-25bd-4b36-be9d-692a7b646f16" providerId="ADAL" clId="{B04C1738-0504-48E8-9E7A-64303C617395}" dt="2023-03-05T17:40:43.499" v="161"/>
        <pc:sldMkLst>
          <pc:docMk/>
          <pc:sldMk cId="3306563118" sldId="260"/>
        </pc:sldMkLst>
        <pc:spChg chg="mod">
          <ac:chgData name="Воропаев Михаил Владимирович" userId="ba9e06ef-25bd-4b36-be9d-692a7b646f16" providerId="ADAL" clId="{B04C1738-0504-48E8-9E7A-64303C617395}" dt="2023-03-05T17:40:22.690" v="156" actId="20577"/>
          <ac:spMkLst>
            <pc:docMk/>
            <pc:sldMk cId="3306563118" sldId="260"/>
            <ac:spMk id="2" creationId="{579E34E4-C7E7-1589-F0BC-D8E6D2B5629B}"/>
          </ac:spMkLst>
        </pc:spChg>
        <pc:spChg chg="del">
          <ac:chgData name="Воропаев Михаил Владимирович" userId="ba9e06ef-25bd-4b36-be9d-692a7b646f16" providerId="ADAL" clId="{B04C1738-0504-48E8-9E7A-64303C617395}" dt="2023-03-05T17:40:10.051" v="134" actId="22"/>
          <ac:spMkLst>
            <pc:docMk/>
            <pc:sldMk cId="3306563118" sldId="260"/>
            <ac:spMk id="3" creationId="{6CACF712-FB69-59B9-EF05-7805F6A0D4A1}"/>
          </ac:spMkLst>
        </pc:spChg>
        <pc:picChg chg="add mod ord">
          <ac:chgData name="Воропаев Михаил Владимирович" userId="ba9e06ef-25bd-4b36-be9d-692a7b646f16" providerId="ADAL" clId="{B04C1738-0504-48E8-9E7A-64303C617395}" dt="2023-03-05T17:40:33.890" v="159" actId="14100"/>
          <ac:picMkLst>
            <pc:docMk/>
            <pc:sldMk cId="3306563118" sldId="260"/>
            <ac:picMk id="5" creationId="{0DBC35F9-463D-C69E-257E-1535A7E85ED7}"/>
          </ac:picMkLst>
        </pc:picChg>
      </pc:sldChg>
      <pc:sldChg chg="modSp new mod">
        <pc:chgData name="Воропаев Михаил Владимирович" userId="ba9e06ef-25bd-4b36-be9d-692a7b646f16" providerId="ADAL" clId="{B04C1738-0504-48E8-9E7A-64303C617395}" dt="2023-03-05T17:46:38.322" v="315" actId="6549"/>
        <pc:sldMkLst>
          <pc:docMk/>
          <pc:sldMk cId="3280141505" sldId="261"/>
        </pc:sldMkLst>
        <pc:spChg chg="mod">
          <ac:chgData name="Воропаев Михаил Владимирович" userId="ba9e06ef-25bd-4b36-be9d-692a7b646f16" providerId="ADAL" clId="{B04C1738-0504-48E8-9E7A-64303C617395}" dt="2023-03-05T17:45:10.354" v="250" actId="20577"/>
          <ac:spMkLst>
            <pc:docMk/>
            <pc:sldMk cId="3280141505" sldId="261"/>
            <ac:spMk id="2" creationId="{6D9A33D7-8232-F6A3-85E9-20577DB0A2C6}"/>
          </ac:spMkLst>
        </pc:spChg>
        <pc:spChg chg="mod">
          <ac:chgData name="Воропаев Михаил Владимирович" userId="ba9e06ef-25bd-4b36-be9d-692a7b646f16" providerId="ADAL" clId="{B04C1738-0504-48E8-9E7A-64303C617395}" dt="2023-03-05T17:46:38.322" v="315" actId="6549"/>
          <ac:spMkLst>
            <pc:docMk/>
            <pc:sldMk cId="3280141505" sldId="261"/>
            <ac:spMk id="3" creationId="{682928C9-DC27-6753-81A2-DBD06FA84D18}"/>
          </ac:spMkLst>
        </pc:spChg>
        <pc:spChg chg="mod">
          <ac:chgData name="Воропаев Михаил Владимирович" userId="ba9e06ef-25bd-4b36-be9d-692a7b646f16" providerId="ADAL" clId="{B04C1738-0504-48E8-9E7A-64303C617395}" dt="2023-03-05T17:45:15.933" v="252" actId="27636"/>
          <ac:spMkLst>
            <pc:docMk/>
            <pc:sldMk cId="3280141505" sldId="261"/>
            <ac:spMk id="4" creationId="{DB5D54D3-A6D2-5B2C-758E-0CC38EFAA99C}"/>
          </ac:spMkLst>
        </pc:spChg>
      </pc:sldChg>
      <pc:sldChg chg="addSp delSp modSp new mod">
        <pc:chgData name="Воропаев Михаил Владимирович" userId="ba9e06ef-25bd-4b36-be9d-692a7b646f16" providerId="ADAL" clId="{B04C1738-0504-48E8-9E7A-64303C617395}" dt="2023-03-05T17:51:15.322" v="340" actId="20577"/>
        <pc:sldMkLst>
          <pc:docMk/>
          <pc:sldMk cId="2212452895" sldId="262"/>
        </pc:sldMkLst>
        <pc:spChg chg="mod">
          <ac:chgData name="Воропаев Михаил Владимирович" userId="ba9e06ef-25bd-4b36-be9d-692a7b646f16" providerId="ADAL" clId="{B04C1738-0504-48E8-9E7A-64303C617395}" dt="2023-03-05T17:51:15.322" v="340" actId="20577"/>
          <ac:spMkLst>
            <pc:docMk/>
            <pc:sldMk cId="2212452895" sldId="262"/>
            <ac:spMk id="2" creationId="{D11C3508-8C99-D604-C253-737C1B130D69}"/>
          </ac:spMkLst>
        </pc:spChg>
        <pc:spChg chg="del">
          <ac:chgData name="Воропаев Михаил Владимирович" userId="ba9e06ef-25bd-4b36-be9d-692a7b646f16" providerId="ADAL" clId="{B04C1738-0504-48E8-9E7A-64303C617395}" dt="2023-03-05T17:51:07.451" v="317" actId="22"/>
          <ac:spMkLst>
            <pc:docMk/>
            <pc:sldMk cId="2212452895" sldId="262"/>
            <ac:spMk id="3" creationId="{ECB631C8-9BFA-B8BD-424A-9A8BF446111F}"/>
          </ac:spMkLst>
        </pc:spChg>
        <pc:picChg chg="add mod ord">
          <ac:chgData name="Воропаев Михаил Владимирович" userId="ba9e06ef-25bd-4b36-be9d-692a7b646f16" providerId="ADAL" clId="{B04C1738-0504-48E8-9E7A-64303C617395}" dt="2023-03-05T17:51:07.451" v="317" actId="22"/>
          <ac:picMkLst>
            <pc:docMk/>
            <pc:sldMk cId="2212452895" sldId="262"/>
            <ac:picMk id="5" creationId="{5ADBB253-ED41-A2F1-3834-45EB810A5CD9}"/>
          </ac:picMkLst>
        </pc:picChg>
      </pc:sldChg>
      <pc:sldChg chg="addSp delSp modSp new mod">
        <pc:chgData name="Воропаев Михаил Владимирович" userId="ba9e06ef-25bd-4b36-be9d-692a7b646f16" providerId="ADAL" clId="{B04C1738-0504-48E8-9E7A-64303C617395}" dt="2023-03-05T18:03:18.022" v="420" actId="255"/>
        <pc:sldMkLst>
          <pc:docMk/>
          <pc:sldMk cId="2451590398" sldId="263"/>
        </pc:sldMkLst>
        <pc:spChg chg="mod">
          <ac:chgData name="Воропаев Михаил Владимирович" userId="ba9e06ef-25bd-4b36-be9d-692a7b646f16" providerId="ADAL" clId="{B04C1738-0504-48E8-9E7A-64303C617395}" dt="2023-03-05T17:59:27.356" v="359" actId="255"/>
          <ac:spMkLst>
            <pc:docMk/>
            <pc:sldMk cId="2451590398" sldId="263"/>
            <ac:spMk id="2" creationId="{861008F2-5BEE-4FD7-082C-F165B41760A8}"/>
          </ac:spMkLst>
        </pc:spChg>
        <pc:spChg chg="mod">
          <ac:chgData name="Воропаев Михаил Владимирович" userId="ba9e06ef-25bd-4b36-be9d-692a7b646f16" providerId="ADAL" clId="{B04C1738-0504-48E8-9E7A-64303C617395}" dt="2023-03-05T18:03:18.022" v="420" actId="255"/>
          <ac:spMkLst>
            <pc:docMk/>
            <pc:sldMk cId="2451590398" sldId="263"/>
            <ac:spMk id="3" creationId="{CD53DF9F-D5DB-3C17-6336-A5FF989F3D9F}"/>
          </ac:spMkLst>
        </pc:spChg>
        <pc:spChg chg="del">
          <ac:chgData name="Воропаев Михаил Владимирович" userId="ba9e06ef-25bd-4b36-be9d-692a7b646f16" providerId="ADAL" clId="{B04C1738-0504-48E8-9E7A-64303C617395}" dt="2023-03-05T17:57:38.656" v="342" actId="22"/>
          <ac:spMkLst>
            <pc:docMk/>
            <pc:sldMk cId="2451590398" sldId="263"/>
            <ac:spMk id="4" creationId="{41C68B01-0D03-20E1-8792-B15CC7FF3A58}"/>
          </ac:spMkLst>
        </pc:spChg>
        <pc:picChg chg="add mod ord">
          <ac:chgData name="Воропаев Михаил Владимирович" userId="ba9e06ef-25bd-4b36-be9d-692a7b646f16" providerId="ADAL" clId="{B04C1738-0504-48E8-9E7A-64303C617395}" dt="2023-03-05T17:57:44.769" v="344" actId="14100"/>
          <ac:picMkLst>
            <pc:docMk/>
            <pc:sldMk cId="2451590398" sldId="263"/>
            <ac:picMk id="6" creationId="{70717865-B5DA-B57A-5288-6FFC84F74F35}"/>
          </ac:picMkLst>
        </pc:picChg>
      </pc:sldChg>
      <pc:sldChg chg="addSp delSp modSp new mod">
        <pc:chgData name="Воропаев Михаил Владимирович" userId="ba9e06ef-25bd-4b36-be9d-692a7b646f16" providerId="ADAL" clId="{B04C1738-0504-48E8-9E7A-64303C617395}" dt="2023-03-05T18:27:18.648" v="426" actId="14100"/>
        <pc:sldMkLst>
          <pc:docMk/>
          <pc:sldMk cId="3555858231" sldId="264"/>
        </pc:sldMkLst>
        <pc:spChg chg="del">
          <ac:chgData name="Воропаев Михаил Владимирович" userId="ba9e06ef-25bd-4b36-be9d-692a7b646f16" providerId="ADAL" clId="{B04C1738-0504-48E8-9E7A-64303C617395}" dt="2023-03-05T18:27:07.489" v="423" actId="478"/>
          <ac:spMkLst>
            <pc:docMk/>
            <pc:sldMk cId="3555858231" sldId="264"/>
            <ac:spMk id="2" creationId="{86BE35C7-BB9A-4A4B-B25D-DD0CD25EA69D}"/>
          </ac:spMkLst>
        </pc:spChg>
        <pc:spChg chg="del">
          <ac:chgData name="Воропаев Михаил Владимирович" userId="ba9e06ef-25bd-4b36-be9d-692a7b646f16" providerId="ADAL" clId="{B04C1738-0504-48E8-9E7A-64303C617395}" dt="2023-03-05T18:26:59.077" v="422" actId="22"/>
          <ac:spMkLst>
            <pc:docMk/>
            <pc:sldMk cId="3555858231" sldId="264"/>
            <ac:spMk id="3" creationId="{402AE699-7BCF-A1E2-04F5-DCFD829F2B36}"/>
          </ac:spMkLst>
        </pc:spChg>
        <pc:picChg chg="add mod ord">
          <ac:chgData name="Воропаев Михаил Владимирович" userId="ba9e06ef-25bd-4b36-be9d-692a7b646f16" providerId="ADAL" clId="{B04C1738-0504-48E8-9E7A-64303C617395}" dt="2023-03-05T18:27:18.648" v="426" actId="14100"/>
          <ac:picMkLst>
            <pc:docMk/>
            <pc:sldMk cId="3555858231" sldId="264"/>
            <ac:picMk id="5" creationId="{C9AA7D05-7D2F-4453-E94C-5F31CF09BDB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9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40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05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26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41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48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82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2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7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1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4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6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0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81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5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05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0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ED1A22E-4380-445B-8AF3-709768CF8897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0B0056-E234-4C65-91AC-EC8BA809E2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0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198BC-D659-7518-5195-0A12E9D4E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/>
              <a:t>ПЕРСПЕКТИВЫ ДИДАКТИЧЕСКОГО ИМПЕРИАЛИЗМА В</a:t>
            </a:r>
            <a:br>
              <a:rPr lang="ru-RU" sz="4000" dirty="0"/>
            </a:br>
            <a:r>
              <a:rPr lang="ru-RU" sz="4000" dirty="0"/>
              <a:t>СЕТЕВУЮ ЭПОХУ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A6548C-48A5-A343-888D-30534BFCB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М.В.Воропаев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3F4F3-8C5A-2239-BAD7-58AA8E0CD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Империализм в науке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5FB8AF-A49A-C267-FF13-E112C22E1D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Экономический империализм — практика систематических попыток экспансии экономической теории в смежные области обществознания, применение экономико-математических методов и моделей при поисках ответов на вопросы, которые встают перед учеными-специалистами других областей общественных наук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7F669A2-CA11-CDA8-AF56-E25FC9E3C9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6928" y="2281993"/>
            <a:ext cx="5632453" cy="3737807"/>
          </a:xfrm>
        </p:spPr>
      </p:pic>
    </p:spTree>
    <p:extLst>
      <p:ext uri="{BB962C8B-B14F-4D97-AF65-F5344CB8AC3E}">
        <p14:creationId xmlns:p14="http://schemas.microsoft.com/office/powerpoint/2010/main" val="226175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E34E4-C7E7-1589-F0BC-D8E6D2B56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«Урочное» воспитание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BC35F9-463D-C69E-257E-1535A7E85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727" y="2335111"/>
            <a:ext cx="6373091" cy="4257192"/>
          </a:xfrm>
        </p:spPr>
      </p:pic>
    </p:spTree>
    <p:extLst>
      <p:ext uri="{BB962C8B-B14F-4D97-AF65-F5344CB8AC3E}">
        <p14:creationId xmlns:p14="http://schemas.microsoft.com/office/powerpoint/2010/main" val="330656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19FEC-C717-8A2D-7BFF-43CD18B8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Теория развития морального сознания </a:t>
            </a:r>
            <a:r>
              <a:rPr lang="ru-RU" dirty="0" err="1"/>
              <a:t>Ж.Пиаже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FDEA11-A7B9-8C78-D949-7A45DFB5EC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Уровень развития мышления определяет уровень развития моральных суждений ребенка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98FBCD2-0B04-B25F-3773-60793FAA38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4982" y="1662018"/>
            <a:ext cx="3103418" cy="4935912"/>
          </a:xfrm>
        </p:spPr>
      </p:pic>
    </p:spTree>
    <p:extLst>
      <p:ext uri="{BB962C8B-B14F-4D97-AF65-F5344CB8AC3E}">
        <p14:creationId xmlns:p14="http://schemas.microsoft.com/office/powerpoint/2010/main" val="245825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19FEC-C717-8A2D-7BFF-43CD18B8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Когнитивизм</a:t>
            </a:r>
            <a:r>
              <a:rPr lang="ru-RU" dirty="0"/>
              <a:t> </a:t>
            </a:r>
            <a:r>
              <a:rPr lang="ru-RU" dirty="0" err="1"/>
              <a:t>Кольберга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FDEA11-A7B9-8C78-D949-7A45DFB5EC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Лоуренс </a:t>
            </a:r>
            <a:r>
              <a:rPr lang="ru-RU" dirty="0" err="1"/>
              <a:t>Кольберг</a:t>
            </a:r>
            <a:r>
              <a:rPr lang="ru-RU" dirty="0"/>
              <a:t> (</a:t>
            </a:r>
            <a:r>
              <a:rPr lang="ru-RU" dirty="0" err="1"/>
              <a:t>Lawrence</a:t>
            </a:r>
            <a:r>
              <a:rPr lang="ru-RU" dirty="0"/>
              <a:t> </a:t>
            </a:r>
            <a:r>
              <a:rPr lang="ru-RU" dirty="0" err="1"/>
              <a:t>Kohlberg</a:t>
            </a:r>
            <a:r>
              <a:rPr lang="ru-RU" dirty="0"/>
              <a:t>; 25.10ю1927, </a:t>
            </a:r>
            <a:r>
              <a:rPr lang="ru-RU" dirty="0" err="1"/>
              <a:t>Бронксвилл</a:t>
            </a:r>
            <a:r>
              <a:rPr lang="ru-RU" dirty="0"/>
              <a:t> — 19.01.1987 Уинтроп, </a:t>
            </a:r>
            <a:r>
              <a:rPr lang="ru-RU" dirty="0" err="1"/>
              <a:t>Саффолк</a:t>
            </a:r>
            <a:r>
              <a:rPr lang="ru-RU" dirty="0"/>
              <a:t>, Массачусетс, США) — американский психолог, специалист в области психологии развития. Один из основателей теории </a:t>
            </a:r>
            <a:r>
              <a:rPr lang="ru-RU" dirty="0" err="1"/>
              <a:t>когнитивизма</a:t>
            </a:r>
            <a:r>
              <a:rPr lang="ru-RU" dirty="0"/>
              <a:t>, в том числе теории развития нравственности.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310E766-0F79-6B55-A6C6-AAC3BBB3E6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713" y="2954096"/>
            <a:ext cx="4824412" cy="2715108"/>
          </a:xfrm>
        </p:spPr>
      </p:pic>
    </p:spTree>
    <p:extLst>
      <p:ext uri="{BB962C8B-B14F-4D97-AF65-F5344CB8AC3E}">
        <p14:creationId xmlns:p14="http://schemas.microsoft.com/office/powerpoint/2010/main" val="73398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A33D7-8232-F6A3-85E9-20577DB0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образовательных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2928C9-DC27-6753-81A2-DBD06FA84D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Первый уровень результатов – приобретение школьником социальных знаний</a:t>
            </a:r>
          </a:p>
          <a:p>
            <a:r>
              <a:rPr lang="ru-RU" dirty="0"/>
              <a:t>Второй уровень  – формирование позитивных отношений школьника к базовым ценностям общества </a:t>
            </a:r>
          </a:p>
          <a:p>
            <a:r>
              <a:rPr lang="ru-RU" dirty="0"/>
              <a:t>Третий уровень – получение школьником опыта </a:t>
            </a:r>
            <a:r>
              <a:rPr lang="ru-RU" dirty="0" err="1"/>
              <a:t>амостоятельного</a:t>
            </a:r>
            <a:r>
              <a:rPr lang="ru-RU" dirty="0"/>
              <a:t> социального действия.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5D54D3-A6D2-5B2C-758E-0CC38EFAA9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Д.Григорьев</a:t>
            </a:r>
            <a:endParaRPr lang="ru-RU" dirty="0"/>
          </a:p>
          <a:p>
            <a:r>
              <a:rPr lang="ru-RU" dirty="0" err="1"/>
              <a:t>П.Степанов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14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C3508-8C99-D604-C253-737C1B13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Универсалии суть реалии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DBB253-ED41-A2F1-3834-45EB810A5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183" y="2603500"/>
            <a:ext cx="4349947" cy="3416300"/>
          </a:xfrm>
        </p:spPr>
      </p:pic>
    </p:spTree>
    <p:extLst>
      <p:ext uri="{BB962C8B-B14F-4D97-AF65-F5344CB8AC3E}">
        <p14:creationId xmlns:p14="http://schemas.microsoft.com/office/powerpoint/2010/main" val="221245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008F2-5BEE-4FD7-082C-F165B417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IS SOCIO-EMOTIONAL DEVELOPMENT CORRELATED</a:t>
            </a:r>
            <a:br>
              <a:rPr lang="en-US" sz="2400" dirty="0"/>
            </a:br>
            <a:r>
              <a:rPr lang="en-US" sz="2400" dirty="0"/>
              <a:t>WITH COGNITIVE DEVELOPMENT AMONG CHILDREN? </a:t>
            </a:r>
            <a:br>
              <a:rPr lang="en-US" sz="1600" dirty="0"/>
            </a:br>
            <a:r>
              <a:rPr lang="en-US" sz="1600" dirty="0" err="1"/>
              <a:t>Kerem</a:t>
            </a:r>
            <a:r>
              <a:rPr lang="en-US" sz="1600" dirty="0"/>
              <a:t> Coskun </a:t>
            </a:r>
            <a:r>
              <a:rPr lang="en-US" sz="1600" dirty="0" err="1"/>
              <a:t>Meral</a:t>
            </a:r>
            <a:r>
              <a:rPr lang="en-US" sz="1600" dirty="0"/>
              <a:t> Coskun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53DF9F-D5DB-3C17-6336-A5FF989F3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862" y="2280746"/>
            <a:ext cx="5980386" cy="3987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…</a:t>
            </a:r>
            <a:r>
              <a:rPr lang="ru-RU" sz="2400" dirty="0"/>
              <a:t>. Результаты исследования показывают, что существует определенное </a:t>
            </a:r>
            <a:r>
              <a:rPr lang="en-US" sz="2400" dirty="0"/>
              <a:t> </a:t>
            </a:r>
            <a:r>
              <a:rPr lang="ru-RU" sz="2400" dirty="0"/>
              <a:t>взаимодействие между когнитивным развитием и аффективным развитием, поэтому улучшение в когнитивной области приводит к улучшению социально-эмоционального развития. ….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0717865-B5DA-B57A-5288-6FFC84F74F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3927" y="2105111"/>
            <a:ext cx="4031673" cy="4162881"/>
          </a:xfrm>
        </p:spPr>
      </p:pic>
    </p:spTree>
    <p:extLst>
      <p:ext uri="{BB962C8B-B14F-4D97-AF65-F5344CB8AC3E}">
        <p14:creationId xmlns:p14="http://schemas.microsoft.com/office/powerpoint/2010/main" val="2451590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AA7D05-7D2F-4453-E94C-5F31CF09B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454" y="499160"/>
            <a:ext cx="5960601" cy="6086530"/>
          </a:xfrm>
        </p:spPr>
      </p:pic>
    </p:spTree>
    <p:extLst>
      <p:ext uri="{BB962C8B-B14F-4D97-AF65-F5344CB8AC3E}">
        <p14:creationId xmlns:p14="http://schemas.microsoft.com/office/powerpoint/2010/main" val="3555858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69</TotalTime>
  <Words>198</Words>
  <Application>Microsoft Office PowerPoint</Application>
  <PresentationFormat>Широкоэкранный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Совет директоров</vt:lpstr>
      <vt:lpstr>ПЕРСПЕКТИВЫ ДИДАКТИЧЕСКОГО ИМПЕРИАЛИЗМА В СЕТЕВУЮ ЭПОХУ</vt:lpstr>
      <vt:lpstr>Империализм в науке</vt:lpstr>
      <vt:lpstr>«Урочное» воспитание</vt:lpstr>
      <vt:lpstr>Теория развития морального сознания Ж.Пиаже</vt:lpstr>
      <vt:lpstr>Когнитивизм Кольберга</vt:lpstr>
      <vt:lpstr>Типы образовательных результатов</vt:lpstr>
      <vt:lpstr>Универсалии суть реалии</vt:lpstr>
      <vt:lpstr>IS SOCIO-EMOTIONAL DEVELOPMENT CORRELATED WITH COGNITIVE DEVELOPMENT AMONG CHILDREN?  Kerem Coskun Meral Coskun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Docent</dc:creator>
  <cp:lastModifiedBy>Docent</cp:lastModifiedBy>
  <cp:revision>1</cp:revision>
  <dcterms:created xsi:type="dcterms:W3CDTF">2023-03-05T17:18:20Z</dcterms:created>
  <dcterms:modified xsi:type="dcterms:W3CDTF">2023-03-05T18:27:20Z</dcterms:modified>
</cp:coreProperties>
</file>