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C3E3B0-ACA6-46E7-85EF-6B76301183C7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497284-45D7-400D-91BE-AC90E5B02F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821953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Родительский клуб НАДЕЖДА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ГКОУ "Школа № 2124 </a:t>
            </a:r>
          </a:p>
          <a:p>
            <a:r>
              <a:rPr lang="ru-RU" dirty="0" smtClean="0"/>
              <a:t>"Центр развития и коррекции"</a:t>
            </a:r>
          </a:p>
        </p:txBody>
      </p:sp>
      <p:pic>
        <p:nvPicPr>
          <p:cNvPr id="1027" name="Picture 3" descr="C:\Users\user\Desktop\Mama-i-papa-s-detmi_145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456384" cy="4232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деятельность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Информационно-просветительская </a:t>
            </a:r>
            <a:r>
              <a:rPr lang="ru-RU" dirty="0" smtClean="0"/>
              <a:t>(обеспечение </a:t>
            </a:r>
            <a:r>
              <a:rPr lang="ru-RU" dirty="0"/>
              <a:t>родителей информацией об ОУ и документацией, регламентирующей деятельность ОУ; организация работы клуба с коллективом родителей; индивидуальная помощь; использование разнообразных средств актуальной информации для родителей.);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Организационно-посредническая</a:t>
            </a:r>
            <a:r>
              <a:rPr lang="ru-RU" dirty="0" smtClean="0"/>
              <a:t> </a:t>
            </a:r>
            <a:r>
              <a:rPr lang="ru-RU" dirty="0"/>
              <a:t>(вовлечение родителей в образовательный процесс школы; участие в работе педагогического совета школы, родительских комитетах и других объединениях родителей, взаимодействие с общественными организациями);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Организационно-педагогическая</a:t>
            </a:r>
            <a:r>
              <a:rPr lang="ru-RU" dirty="0" smtClean="0"/>
              <a:t> </a:t>
            </a:r>
            <a:r>
              <a:rPr lang="ru-RU" dirty="0"/>
              <a:t>(Осуществление консультационной помощи родителям (законным представителям) по проблемам воспитания детей с ОВЗ, разработка рекомендаций по созданию условий в домашней среде для полноценного физического и психического развития детей, вовлечение родителей в совместную с детьми и педагогами деятельность в клубе, участие в досуговых, оздоровительных мероприятиях, оказание посильной помощи ОУ.</a:t>
            </a:r>
          </a:p>
        </p:txBody>
      </p:sp>
    </p:spTree>
    <p:extLst>
      <p:ext uri="{BB962C8B-B14F-4D97-AF65-F5344CB8AC3E}">
        <p14:creationId xmlns:p14="http://schemas.microsoft.com/office/powerpoint/2010/main" val="11721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клуба: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родители </a:t>
            </a:r>
            <a:r>
              <a:rPr lang="ru-RU" dirty="0"/>
              <a:t>(законные представители) </a:t>
            </a:r>
            <a:r>
              <a:rPr lang="ru-RU" dirty="0" smtClean="0"/>
              <a:t>учащихся;</a:t>
            </a:r>
          </a:p>
          <a:p>
            <a:pPr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аботники школы;</a:t>
            </a:r>
          </a:p>
          <a:p>
            <a:pPr>
              <a:buFontTx/>
              <a:buChar char="-"/>
            </a:pPr>
            <a:r>
              <a:rPr lang="ru-RU" dirty="0" smtClean="0"/>
              <a:t>представители общественных организаций 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328592" cy="329378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/>
              <a:t>Формы работы родительского клуба: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1"/>
            <a:ext cx="8229600" cy="266429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/>
              <a:t>Ø мини-беседы, лекции;</a:t>
            </a:r>
          </a:p>
          <a:p>
            <a:r>
              <a:rPr lang="ru-RU" sz="1800" dirty="0" smtClean="0"/>
              <a:t>Ø </a:t>
            </a:r>
            <a:r>
              <a:rPr lang="ru-RU" sz="1800" dirty="0"/>
              <a:t>презентация информационных буклетов;</a:t>
            </a:r>
          </a:p>
          <a:p>
            <a:r>
              <a:rPr lang="ru-RU" sz="1800" dirty="0"/>
              <a:t>Ø </a:t>
            </a:r>
            <a:r>
              <a:rPr lang="ru-RU" sz="1800" dirty="0" smtClean="0"/>
              <a:t>мастер-классы;</a:t>
            </a:r>
            <a:endParaRPr lang="ru-RU" sz="1800" dirty="0"/>
          </a:p>
          <a:p>
            <a:r>
              <a:rPr lang="ru-RU" sz="1800" dirty="0"/>
              <a:t>Ø круглые столы;</a:t>
            </a:r>
          </a:p>
          <a:p>
            <a:r>
              <a:rPr lang="ru-RU" sz="1800" dirty="0"/>
              <a:t>Ø дискуссии.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1"/>
          <a:stretch/>
        </p:blipFill>
        <p:spPr bwMode="auto">
          <a:xfrm>
            <a:off x="2217565" y="3717032"/>
            <a:ext cx="4653135" cy="262622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14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Деятельность клуба (с января 2017 года)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376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мероприятий по запросу родителей: </a:t>
            </a:r>
          </a:p>
          <a:p>
            <a:r>
              <a:rPr lang="ru-RU" sz="1200" dirty="0" smtClean="0"/>
              <a:t>Родительское </a:t>
            </a:r>
            <a:r>
              <a:rPr lang="ru-RU" sz="1200" dirty="0"/>
              <a:t>обсуждение темы: «Досуг и экскурсионная деятельность с </a:t>
            </a:r>
            <a:r>
              <a:rPr lang="ru-RU" sz="1200" dirty="0" smtClean="0"/>
              <a:t>детьми. Обмен </a:t>
            </a:r>
            <a:r>
              <a:rPr lang="ru-RU" sz="1200" dirty="0"/>
              <a:t>опытом между </a:t>
            </a:r>
            <a:r>
              <a:rPr lang="ru-RU" sz="1200" dirty="0" smtClean="0"/>
              <a:t>родителями» по итогам обсуждения сформирован список учреждений в которых можно проводить досуг с детьми-инвалидами;</a:t>
            </a:r>
          </a:p>
          <a:p>
            <a:r>
              <a:rPr lang="ru-RU" sz="1200" dirty="0" smtClean="0"/>
              <a:t>Родительское </a:t>
            </a:r>
            <a:r>
              <a:rPr lang="ru-RU" sz="1200" dirty="0"/>
              <a:t>обсуждение темы: «Обучение и трудовая реабилитация молодых инвалидов после окончания школы</a:t>
            </a:r>
            <a:r>
              <a:rPr lang="ru-RU" sz="1200" dirty="0" smtClean="0"/>
              <a:t>» совместно с представителем РОО «ЯБЛОЧКО»;</a:t>
            </a:r>
          </a:p>
          <a:p>
            <a:r>
              <a:rPr lang="ru-RU" sz="1200" dirty="0" smtClean="0"/>
              <a:t>Семинар для специалистов и родителей: Современные подходы в диагностике и лечении нарушений психики у детей и подростков;</a:t>
            </a:r>
          </a:p>
          <a:p>
            <a:r>
              <a:rPr lang="ru-RU" sz="1200" dirty="0" smtClean="0"/>
              <a:t>Семинар и мастер-класс на тему: «Снятие учебного и рабочего стресса»</a:t>
            </a:r>
          </a:p>
          <a:p>
            <a:r>
              <a:rPr lang="ru-RU" sz="1200" dirty="0" smtClean="0"/>
              <a:t>Дружеский матч по пионерболу среди мам школы.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4" y="3133204"/>
            <a:ext cx="3266598" cy="183746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41" y="3140968"/>
            <a:ext cx="2555943" cy="340792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75" y="3133204"/>
            <a:ext cx="2561766" cy="341568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t="12250" r="-351" b="15999"/>
          <a:stretch/>
        </p:blipFill>
        <p:spPr bwMode="auto">
          <a:xfrm>
            <a:off x="467544" y="4757758"/>
            <a:ext cx="3364221" cy="179909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6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14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Деятельность клуба (с января 2017 года)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25922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Взаимодействие с общественными организациями помощи семьям с детьми-инвалидами (МГАРДИ, РОО КОНТАКТ, РОО ЯБЛОЧКО)</a:t>
            </a:r>
          </a:p>
          <a:p>
            <a:pPr marL="0" indent="0">
              <a:buNone/>
            </a:pPr>
            <a:r>
              <a:rPr lang="ru-RU" sz="1400" dirty="0" smtClean="0"/>
              <a:t>Посещение </a:t>
            </a:r>
            <a:r>
              <a:rPr lang="ru-RU" sz="1400" dirty="0"/>
              <a:t>родительских слушаний, организованных МГАРДИ совместно с </a:t>
            </a:r>
            <a:r>
              <a:rPr lang="ru-RU" sz="1400" dirty="0" smtClean="0"/>
              <a:t>ДТСЗН </a:t>
            </a:r>
            <a:r>
              <a:rPr lang="ru-RU" sz="1400" dirty="0"/>
              <a:t>по </a:t>
            </a:r>
            <a:r>
              <a:rPr lang="ru-RU" sz="1400" dirty="0" smtClean="0"/>
              <a:t>темам: </a:t>
            </a:r>
          </a:p>
          <a:p>
            <a:r>
              <a:rPr lang="ru-RU" sz="1400" dirty="0" smtClean="0"/>
              <a:t>Работа </a:t>
            </a:r>
            <a:r>
              <a:rPr lang="ru-RU" sz="1400" dirty="0"/>
              <a:t>бюро </a:t>
            </a:r>
            <a:r>
              <a:rPr lang="ru-RU" sz="1400" dirty="0" smtClean="0"/>
              <a:t>Медико-социальной экспертизы;</a:t>
            </a:r>
            <a:endParaRPr lang="ru-RU" sz="1400" dirty="0"/>
          </a:p>
          <a:p>
            <a:r>
              <a:rPr lang="ru-RU" sz="1400" dirty="0" smtClean="0"/>
              <a:t>Организация </a:t>
            </a:r>
            <a:r>
              <a:rPr lang="ru-RU" sz="1400" dirty="0"/>
              <a:t>летней оздоровительной компании города Москвы </a:t>
            </a:r>
          </a:p>
          <a:p>
            <a:r>
              <a:rPr lang="ru-RU" sz="1400" dirty="0"/>
              <a:t>Обсуждение </a:t>
            </a:r>
            <a:r>
              <a:rPr lang="ru-RU" sz="1400" dirty="0" smtClean="0"/>
              <a:t>Проекта регламента компенсации технических средств реабилитации.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Родительское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обсуждение темы: «Обучение и трудовая реабилитация молодых инвалидов после окончания школы» совместно с представителем РОО «ЯБЛОЧКО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3056"/>
            <a:ext cx="3109867" cy="249289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t="32486" r="13671" b="41046"/>
          <a:stretch/>
        </p:blipFill>
        <p:spPr bwMode="auto">
          <a:xfrm>
            <a:off x="4153474" y="4115749"/>
            <a:ext cx="3682479" cy="10119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70" y="5229200"/>
            <a:ext cx="3694931" cy="120774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7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14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Деятельность клуба (с января 2017 года)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6004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Включение родителей в рассылку и чат родительского клуба для получения информации и оперативного решения вопросов связанных с текущей деятельностью школы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Наиболее активно обсуждались следующие темы: </a:t>
            </a:r>
          </a:p>
          <a:p>
            <a:pPr>
              <a:buFontTx/>
              <a:buChar char="-"/>
            </a:pPr>
            <a:r>
              <a:rPr lang="ru-RU" sz="1400" dirty="0" smtClean="0"/>
              <a:t>Порядок  организации транспортировки учащихся во время организации внешкольной деятельности; </a:t>
            </a:r>
          </a:p>
          <a:p>
            <a:pPr>
              <a:buFontTx/>
              <a:buChar char="-"/>
            </a:pPr>
            <a:r>
              <a:rPr lang="ru-RU" sz="1400" dirty="0" smtClean="0"/>
              <a:t>Качество питания в школе;</a:t>
            </a:r>
          </a:p>
          <a:p>
            <a:pPr>
              <a:buFontTx/>
              <a:buChar char="-"/>
            </a:pPr>
            <a:r>
              <a:rPr lang="ru-RU" sz="1400" dirty="0" smtClean="0"/>
              <a:t>Безопасность учащихся; </a:t>
            </a:r>
          </a:p>
          <a:p>
            <a:pPr>
              <a:buFontTx/>
              <a:buChar char="-"/>
            </a:pPr>
            <a:r>
              <a:rPr lang="ru-RU" sz="1400" dirty="0" smtClean="0"/>
              <a:t>Порядок оказания медицинских </a:t>
            </a:r>
            <a:r>
              <a:rPr lang="ru-RU" sz="1400" dirty="0" smtClean="0"/>
              <a:t>услуг</a:t>
            </a:r>
            <a:r>
              <a:rPr lang="en-US" sz="1400" dirty="0" smtClean="0"/>
              <a:t> </a:t>
            </a:r>
            <a:r>
              <a:rPr lang="ru-RU" sz="1400" dirty="0" smtClean="0"/>
              <a:t>в школе; 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Мониторинг мнения родителей о проведённых мероприятиях родительского клуба;</a:t>
            </a:r>
          </a:p>
          <a:p>
            <a:pPr>
              <a:buFontTx/>
              <a:buChar char="-"/>
            </a:pPr>
            <a:r>
              <a:rPr lang="ru-RU" sz="1400" dirty="0" smtClean="0"/>
              <a:t>Мониторинг мнения родителей о новых «родительских» комнатах. 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Создание библиотек в «родительских комнатах» с коррекционной, педагогической и информационной литературой 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304764" cy="230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24" y="4367584"/>
            <a:ext cx="3073019" cy="230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r="36768" b="48"/>
          <a:stretch/>
        </p:blipFill>
        <p:spPr bwMode="auto">
          <a:xfrm>
            <a:off x="6084168" y="4366220"/>
            <a:ext cx="2590800" cy="230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207</TotalTime>
  <Words>448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  Родительский клуб НАДЕЖДА </vt:lpstr>
      <vt:lpstr>Основная деятельность </vt:lpstr>
      <vt:lpstr>Состав клуба:</vt:lpstr>
      <vt:lpstr>Формы работы родительского клуба:</vt:lpstr>
      <vt:lpstr>Деятельность клуба (с января 2017 года) </vt:lpstr>
      <vt:lpstr>Деятельность клуба (с января 2017 года) </vt:lpstr>
      <vt:lpstr>Деятельность клуба (с января 2017 года)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РОДИТЕЛЬСКИЙ КЛУБ</dc:title>
  <dc:creator>RePack by Diakov</dc:creator>
  <cp:lastModifiedBy>RePack by Diakov</cp:lastModifiedBy>
  <cp:revision>26</cp:revision>
  <dcterms:created xsi:type="dcterms:W3CDTF">2017-05-03T10:46:43Z</dcterms:created>
  <dcterms:modified xsi:type="dcterms:W3CDTF">2017-05-03T16:09:26Z</dcterms:modified>
</cp:coreProperties>
</file>